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72" r:id="rId6"/>
    <p:sldId id="271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874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670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314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786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1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34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4602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732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184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812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9599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A04A-4421-45DE-BEA3-2EB81421A51F}" type="datetimeFigureOut">
              <a:rPr lang="en-PH" smtClean="0"/>
              <a:t>8/2/2019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1778-66A5-4899-A7AC-8C53B9E040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91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95287"/>
            <a:ext cx="86106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62" y="375811"/>
            <a:ext cx="8602275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9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99" y="390101"/>
            <a:ext cx="8611802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4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9" y="375811"/>
            <a:ext cx="8640381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6" y="399627"/>
            <a:ext cx="8621328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5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6" y="404390"/>
            <a:ext cx="8621328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99" y="385337"/>
            <a:ext cx="8611802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99" y="371048"/>
            <a:ext cx="8611802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62" y="371048"/>
            <a:ext cx="8602275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61" y="352378"/>
            <a:ext cx="8630854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76" y="371857"/>
            <a:ext cx="8619048" cy="6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62" y="390101"/>
            <a:ext cx="8602275" cy="6077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0643" y="1138535"/>
            <a:ext cx="685590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class (</a:t>
            </a:r>
            <a:r>
              <a:rPr lang="zh-TW" altLang="en-US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滿</a:t>
            </a:r>
            <a:r>
              <a:rPr lang="en-US" altLang="zh-TW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TW" altLang="en-US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人才加開</a:t>
            </a:r>
            <a:r>
              <a:rPr lang="en-US" sz="1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3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6" y="380574"/>
            <a:ext cx="8621328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25" y="394864"/>
            <a:ext cx="8592749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PMingLiU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Power-6</dc:creator>
  <cp:lastModifiedBy>Power-6</cp:lastModifiedBy>
  <cp:revision>4</cp:revision>
  <dcterms:created xsi:type="dcterms:W3CDTF">2018-11-08T03:14:38Z</dcterms:created>
  <dcterms:modified xsi:type="dcterms:W3CDTF">2019-08-02T04:15:21Z</dcterms:modified>
</cp:coreProperties>
</file>